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7"/>
  </p:notesMasterIdLst>
  <p:sldIdLst>
    <p:sldId id="316" r:id="rId2"/>
    <p:sldId id="317" r:id="rId3"/>
    <p:sldId id="325" r:id="rId4"/>
    <p:sldId id="335" r:id="rId5"/>
    <p:sldId id="327" r:id="rId6"/>
    <p:sldId id="329" r:id="rId7"/>
    <p:sldId id="328" r:id="rId8"/>
    <p:sldId id="330" r:id="rId9"/>
    <p:sldId id="331" r:id="rId10"/>
    <p:sldId id="332" r:id="rId11"/>
    <p:sldId id="333" r:id="rId12"/>
    <p:sldId id="315" r:id="rId13"/>
    <p:sldId id="334" r:id="rId14"/>
    <p:sldId id="283" r:id="rId15"/>
    <p:sldId id="29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4B429"/>
    <a:srgbClr val="FFD54F"/>
    <a:srgbClr val="FFEA3D"/>
    <a:srgbClr val="FFFFAA"/>
    <a:srgbClr val="E0249A"/>
    <a:srgbClr val="0073CF"/>
    <a:srgbClr val="57068C"/>
    <a:srgbClr val="FFDB43"/>
    <a:srgbClr val="FDD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66F3B9-B641-934F-AB15-39B00C16A939}" v="866" dt="2019-12-04T02:59:36.20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69" autoAdjust="0"/>
    <p:restoredTop sz="94660"/>
  </p:normalViewPr>
  <p:slideViewPr>
    <p:cSldViewPr snapToGrid="0">
      <p:cViewPr varScale="1">
        <p:scale>
          <a:sx n="98" d="100"/>
          <a:sy n="98" d="100"/>
        </p:scale>
        <p:origin x="192" y="4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NYANG LI" userId="bcf91189c4ffbbba" providerId="LiveId" clId="{3666F3B9-B641-934F-AB15-39B00C16A939}"/>
    <pc:docChg chg="undo custSel addSld delSld modSld sldOrd">
      <pc:chgData name="JINYANG LI" userId="bcf91189c4ffbbba" providerId="LiveId" clId="{3666F3B9-B641-934F-AB15-39B00C16A939}" dt="2019-12-04T02:59:36.363" v="2587" actId="27636"/>
      <pc:docMkLst>
        <pc:docMk/>
      </pc:docMkLst>
      <pc:sldChg chg="modSp">
        <pc:chgData name="JINYANG LI" userId="bcf91189c4ffbbba" providerId="LiveId" clId="{3666F3B9-B641-934F-AB15-39B00C16A939}" dt="2019-12-02T21:08:37.937" v="2557" actId="20577"/>
        <pc:sldMkLst>
          <pc:docMk/>
          <pc:sldMk cId="2647981357" sldId="283"/>
        </pc:sldMkLst>
        <pc:spChg chg="mod">
          <ac:chgData name="JINYANG LI" userId="bcf91189c4ffbbba" providerId="LiveId" clId="{3666F3B9-B641-934F-AB15-39B00C16A939}" dt="2019-12-02T21:08:37.937" v="2557" actId="20577"/>
          <ac:spMkLst>
            <pc:docMk/>
            <pc:sldMk cId="2647981357" sldId="283"/>
            <ac:spMk id="3" creationId="{00000000-0000-0000-0000-000000000000}"/>
          </ac:spMkLst>
        </pc:spChg>
        <pc:spChg chg="mod">
          <ac:chgData name="JINYANG LI" userId="bcf91189c4ffbbba" providerId="LiveId" clId="{3666F3B9-B641-934F-AB15-39B00C16A939}" dt="2019-12-02T19:21:11.703" v="1391"/>
          <ac:spMkLst>
            <pc:docMk/>
            <pc:sldMk cId="2647981357" sldId="283"/>
            <ac:spMk id="6" creationId="{00000000-0000-0000-0000-000000000000}"/>
          </ac:spMkLst>
        </pc:spChg>
      </pc:sldChg>
      <pc:sldChg chg="modSp">
        <pc:chgData name="JINYANG LI" userId="bcf91189c4ffbbba" providerId="LiveId" clId="{3666F3B9-B641-934F-AB15-39B00C16A939}" dt="2019-12-02T19:21:11.703" v="1391"/>
        <pc:sldMkLst>
          <pc:docMk/>
          <pc:sldMk cId="1240379349" sldId="295"/>
        </pc:sldMkLst>
        <pc:spChg chg="mod">
          <ac:chgData name="JINYANG LI" userId="bcf91189c4ffbbba" providerId="LiveId" clId="{3666F3B9-B641-934F-AB15-39B00C16A939}" dt="2019-12-02T19:21:11.703" v="1391"/>
          <ac:spMkLst>
            <pc:docMk/>
            <pc:sldMk cId="1240379349" sldId="295"/>
            <ac:spMk id="3" creationId="{00000000-0000-0000-0000-000000000000}"/>
          </ac:spMkLst>
        </pc:spChg>
      </pc:sldChg>
      <pc:sldChg chg="addSp delSp modSp">
        <pc:chgData name="JINYANG LI" userId="bcf91189c4ffbbba" providerId="LiveId" clId="{3666F3B9-B641-934F-AB15-39B00C16A939}" dt="2019-12-02T19:54:53.043" v="1469" actId="20577"/>
        <pc:sldMkLst>
          <pc:docMk/>
          <pc:sldMk cId="1353477368" sldId="315"/>
        </pc:sldMkLst>
        <pc:spChg chg="mod">
          <ac:chgData name="JINYANG LI" userId="bcf91189c4ffbbba" providerId="LiveId" clId="{3666F3B9-B641-934F-AB15-39B00C16A939}" dt="2019-12-02T19:21:11.703" v="1391"/>
          <ac:spMkLst>
            <pc:docMk/>
            <pc:sldMk cId="1353477368" sldId="315"/>
            <ac:spMk id="9" creationId="{00000000-0000-0000-0000-000000000000}"/>
          </ac:spMkLst>
        </pc:spChg>
        <pc:spChg chg="del">
          <ac:chgData name="JINYANG LI" userId="bcf91189c4ffbbba" providerId="LiveId" clId="{3666F3B9-B641-934F-AB15-39B00C16A939}" dt="2019-12-02T19:54:06.170" v="1437" actId="478"/>
          <ac:spMkLst>
            <pc:docMk/>
            <pc:sldMk cId="1353477368" sldId="315"/>
            <ac:spMk id="10" creationId="{00000000-0000-0000-0000-000000000000}"/>
          </ac:spMkLst>
        </pc:spChg>
        <pc:spChg chg="mod">
          <ac:chgData name="JINYANG LI" userId="bcf91189c4ffbbba" providerId="LiveId" clId="{3666F3B9-B641-934F-AB15-39B00C16A939}" dt="2019-12-02T19:54:53.043" v="1469" actId="20577"/>
          <ac:spMkLst>
            <pc:docMk/>
            <pc:sldMk cId="1353477368" sldId="315"/>
            <ac:spMk id="11" creationId="{00000000-0000-0000-0000-000000000000}"/>
          </ac:spMkLst>
        </pc:spChg>
        <pc:spChg chg="del">
          <ac:chgData name="JINYANG LI" userId="bcf91189c4ffbbba" providerId="LiveId" clId="{3666F3B9-B641-934F-AB15-39B00C16A939}" dt="2019-12-02T19:54:01.150" v="1436" actId="478"/>
          <ac:spMkLst>
            <pc:docMk/>
            <pc:sldMk cId="1353477368" sldId="315"/>
            <ac:spMk id="12" creationId="{00000000-0000-0000-0000-000000000000}"/>
          </ac:spMkLst>
        </pc:spChg>
        <pc:spChg chg="del mod">
          <ac:chgData name="JINYANG LI" userId="bcf91189c4ffbbba" providerId="LiveId" clId="{3666F3B9-B641-934F-AB15-39B00C16A939}" dt="2019-12-02T19:54:20.063" v="1443" actId="478"/>
          <ac:spMkLst>
            <pc:docMk/>
            <pc:sldMk cId="1353477368" sldId="315"/>
            <ac:spMk id="15" creationId="{00000000-0000-0000-0000-000000000000}"/>
          </ac:spMkLst>
        </pc:spChg>
        <pc:graphicFrameChg chg="add mod">
          <ac:chgData name="JINYANG LI" userId="bcf91189c4ffbbba" providerId="LiveId" clId="{3666F3B9-B641-934F-AB15-39B00C16A939}" dt="2019-12-02T19:54:35.051" v="1446"/>
          <ac:graphicFrameMkLst>
            <pc:docMk/>
            <pc:sldMk cId="1353477368" sldId="315"/>
            <ac:graphicFrameMk id="2" creationId="{1E78831B-1CA1-B042-A703-4D3AD9128A41}"/>
          </ac:graphicFrameMkLst>
        </pc:graphicFrameChg>
        <pc:picChg chg="del">
          <ac:chgData name="JINYANG LI" userId="bcf91189c4ffbbba" providerId="LiveId" clId="{3666F3B9-B641-934F-AB15-39B00C16A939}" dt="2019-12-02T19:53:58.190" v="1434" actId="478"/>
          <ac:picMkLst>
            <pc:docMk/>
            <pc:sldMk cId="1353477368" sldId="315"/>
            <ac:picMk id="16" creationId="{00000000-0000-0000-0000-000000000000}"/>
          </ac:picMkLst>
        </pc:picChg>
        <pc:picChg chg="del">
          <ac:chgData name="JINYANG LI" userId="bcf91189c4ffbbba" providerId="LiveId" clId="{3666F3B9-B641-934F-AB15-39B00C16A939}" dt="2019-12-02T19:53:59.240" v="1435" actId="478"/>
          <ac:picMkLst>
            <pc:docMk/>
            <pc:sldMk cId="1353477368" sldId="315"/>
            <ac:picMk id="17" creationId="{00000000-0000-0000-0000-000000000000}"/>
          </ac:picMkLst>
        </pc:picChg>
      </pc:sldChg>
      <pc:sldChg chg="modSp">
        <pc:chgData name="JINYANG LI" userId="bcf91189c4ffbbba" providerId="LiveId" clId="{3666F3B9-B641-934F-AB15-39B00C16A939}" dt="2019-12-02T19:00:15.594" v="255" actId="20577"/>
        <pc:sldMkLst>
          <pc:docMk/>
          <pc:sldMk cId="2554549584" sldId="316"/>
        </pc:sldMkLst>
        <pc:spChg chg="mod">
          <ac:chgData name="JINYANG LI" userId="bcf91189c4ffbbba" providerId="LiveId" clId="{3666F3B9-B641-934F-AB15-39B00C16A939}" dt="2019-12-02T19:00:15.594" v="255" actId="20577"/>
          <ac:spMkLst>
            <pc:docMk/>
            <pc:sldMk cId="2554549584" sldId="316"/>
            <ac:spMk id="2" creationId="{00000000-0000-0000-0000-000000000000}"/>
          </ac:spMkLst>
        </pc:spChg>
        <pc:spChg chg="mod">
          <ac:chgData name="JINYANG LI" userId="bcf91189c4ffbbba" providerId="LiveId" clId="{3666F3B9-B641-934F-AB15-39B00C16A939}" dt="2019-12-02T05:52:44.367" v="35" actId="20577"/>
          <ac:spMkLst>
            <pc:docMk/>
            <pc:sldMk cId="2554549584" sldId="316"/>
            <ac:spMk id="3" creationId="{00000000-0000-0000-0000-000000000000}"/>
          </ac:spMkLst>
        </pc:spChg>
      </pc:sldChg>
      <pc:sldChg chg="addSp delSp modSp">
        <pc:chgData name="JINYANG LI" userId="bcf91189c4ffbbba" providerId="LiveId" clId="{3666F3B9-B641-934F-AB15-39B00C16A939}" dt="2019-12-04T02:54:31.552" v="2565" actId="20577"/>
        <pc:sldMkLst>
          <pc:docMk/>
          <pc:sldMk cId="3129611183" sldId="317"/>
        </pc:sldMkLst>
        <pc:spChg chg="del mod">
          <ac:chgData name="JINYANG LI" userId="bcf91189c4ffbbba" providerId="LiveId" clId="{3666F3B9-B641-934F-AB15-39B00C16A939}" dt="2019-12-02T06:02:37.999" v="65" actId="478"/>
          <ac:spMkLst>
            <pc:docMk/>
            <pc:sldMk cId="3129611183" sldId="317"/>
            <ac:spMk id="2" creationId="{00000000-0000-0000-0000-000000000000}"/>
          </ac:spMkLst>
        </pc:spChg>
        <pc:spChg chg="mod">
          <ac:chgData name="JINYANG LI" userId="bcf91189c4ffbbba" providerId="LiveId" clId="{3666F3B9-B641-934F-AB15-39B00C16A939}" dt="2019-12-02T19:11:22.284" v="1127" actId="20577"/>
          <ac:spMkLst>
            <pc:docMk/>
            <pc:sldMk cId="3129611183" sldId="317"/>
            <ac:spMk id="3" creationId="{00000000-0000-0000-0000-000000000000}"/>
          </ac:spMkLst>
        </pc:spChg>
        <pc:spChg chg="mod">
          <ac:chgData name="JINYANG LI" userId="bcf91189c4ffbbba" providerId="LiveId" clId="{3666F3B9-B641-934F-AB15-39B00C16A939}" dt="2019-12-02T19:21:11.703" v="1391"/>
          <ac:spMkLst>
            <pc:docMk/>
            <pc:sldMk cId="3129611183" sldId="317"/>
            <ac:spMk id="6" creationId="{00000000-0000-0000-0000-000000000000}"/>
          </ac:spMkLst>
        </pc:spChg>
        <pc:spChg chg="add mod">
          <ac:chgData name="JINYANG LI" userId="bcf91189c4ffbbba" providerId="LiveId" clId="{3666F3B9-B641-934F-AB15-39B00C16A939}" dt="2019-12-04T02:54:31.552" v="2565" actId="20577"/>
          <ac:spMkLst>
            <pc:docMk/>
            <pc:sldMk cId="3129611183" sldId="317"/>
            <ac:spMk id="9" creationId="{48639302-10C1-EA44-B53A-89206060984A}"/>
          </ac:spMkLst>
        </pc:spChg>
        <pc:spChg chg="mod">
          <ac:chgData name="JINYANG LI" userId="bcf91189c4ffbbba" providerId="LiveId" clId="{3666F3B9-B641-934F-AB15-39B00C16A939}" dt="2019-12-02T05:56:20.173" v="52" actId="313"/>
          <ac:spMkLst>
            <pc:docMk/>
            <pc:sldMk cId="3129611183" sldId="317"/>
            <ac:spMk id="10" creationId="{00000000-0000-0000-0000-000000000000}"/>
          </ac:spMkLst>
        </pc:spChg>
      </pc:sldChg>
      <pc:sldChg chg="modSp add ord">
        <pc:chgData name="JINYANG LI" userId="bcf91189c4ffbbba" providerId="LiveId" clId="{3666F3B9-B641-934F-AB15-39B00C16A939}" dt="2019-12-04T02:59:36.363" v="2587" actId="27636"/>
        <pc:sldMkLst>
          <pc:docMk/>
          <pc:sldMk cId="586884114" sldId="325"/>
        </pc:sldMkLst>
        <pc:spChg chg="mod">
          <ac:chgData name="JINYANG LI" userId="bcf91189c4ffbbba" providerId="LiveId" clId="{3666F3B9-B641-934F-AB15-39B00C16A939}" dt="2019-12-02T19:21:11.703" v="1391"/>
          <ac:spMkLst>
            <pc:docMk/>
            <pc:sldMk cId="586884114" sldId="325"/>
            <ac:spMk id="6" creationId="{00000000-0000-0000-0000-000000000000}"/>
          </ac:spMkLst>
        </pc:spChg>
        <pc:spChg chg="mod">
          <ac:chgData name="JINYANG LI" userId="bcf91189c4ffbbba" providerId="LiveId" clId="{3666F3B9-B641-934F-AB15-39B00C16A939}" dt="2019-12-04T02:59:36.363" v="2587" actId="27636"/>
          <ac:spMkLst>
            <pc:docMk/>
            <pc:sldMk cId="586884114" sldId="325"/>
            <ac:spMk id="9" creationId="{48639302-10C1-EA44-B53A-89206060984A}"/>
          </ac:spMkLst>
        </pc:spChg>
        <pc:spChg chg="mod">
          <ac:chgData name="JINYANG LI" userId="bcf91189c4ffbbba" providerId="LiveId" clId="{3666F3B9-B641-934F-AB15-39B00C16A939}" dt="2019-12-02T19:01:21.633" v="282" actId="313"/>
          <ac:spMkLst>
            <pc:docMk/>
            <pc:sldMk cId="586884114" sldId="325"/>
            <ac:spMk id="10" creationId="{00000000-0000-0000-0000-000000000000}"/>
          </ac:spMkLst>
        </pc:spChg>
      </pc:sldChg>
      <pc:sldChg chg="modSp add">
        <pc:chgData name="JINYANG LI" userId="bcf91189c4ffbbba" providerId="LiveId" clId="{3666F3B9-B641-934F-AB15-39B00C16A939}" dt="2019-12-02T19:21:11.703" v="1391"/>
        <pc:sldMkLst>
          <pc:docMk/>
          <pc:sldMk cId="1203118677" sldId="327"/>
        </pc:sldMkLst>
        <pc:spChg chg="mod">
          <ac:chgData name="JINYANG LI" userId="bcf91189c4ffbbba" providerId="LiveId" clId="{3666F3B9-B641-934F-AB15-39B00C16A939}" dt="2019-12-02T19:21:11.703" v="1391"/>
          <ac:spMkLst>
            <pc:docMk/>
            <pc:sldMk cId="1203118677" sldId="327"/>
            <ac:spMk id="6" creationId="{00000000-0000-0000-0000-000000000000}"/>
          </ac:spMkLst>
        </pc:spChg>
        <pc:spChg chg="mod">
          <ac:chgData name="JINYANG LI" userId="bcf91189c4ffbbba" providerId="LiveId" clId="{3666F3B9-B641-934F-AB15-39B00C16A939}" dt="2019-12-02T19:12:56.761" v="1165" actId="20577"/>
          <ac:spMkLst>
            <pc:docMk/>
            <pc:sldMk cId="1203118677" sldId="327"/>
            <ac:spMk id="9" creationId="{48639302-10C1-EA44-B53A-89206060984A}"/>
          </ac:spMkLst>
        </pc:spChg>
        <pc:spChg chg="mod">
          <ac:chgData name="JINYANG LI" userId="bcf91189c4ffbbba" providerId="LiveId" clId="{3666F3B9-B641-934F-AB15-39B00C16A939}" dt="2019-12-02T19:10:15.070" v="1098"/>
          <ac:spMkLst>
            <pc:docMk/>
            <pc:sldMk cId="1203118677" sldId="327"/>
            <ac:spMk id="10" creationId="{00000000-0000-0000-0000-000000000000}"/>
          </ac:spMkLst>
        </pc:spChg>
      </pc:sldChg>
      <pc:sldChg chg="addSp delSp modSp add ord">
        <pc:chgData name="JINYANG LI" userId="bcf91189c4ffbbba" providerId="LiveId" clId="{3666F3B9-B641-934F-AB15-39B00C16A939}" dt="2019-12-02T19:22:38.205" v="1411" actId="20577"/>
        <pc:sldMkLst>
          <pc:docMk/>
          <pc:sldMk cId="1389998835" sldId="328"/>
        </pc:sldMkLst>
        <pc:spChg chg="del mod">
          <ac:chgData name="JINYANG LI" userId="bcf91189c4ffbbba" providerId="LiveId" clId="{3666F3B9-B641-934F-AB15-39B00C16A939}" dt="2019-12-02T19:11:57.853" v="1134" actId="478"/>
          <ac:spMkLst>
            <pc:docMk/>
            <pc:sldMk cId="1389998835" sldId="328"/>
            <ac:spMk id="3" creationId="{00000000-0000-0000-0000-000000000000}"/>
          </ac:spMkLst>
        </pc:spChg>
        <pc:spChg chg="mod">
          <ac:chgData name="JINYANG LI" userId="bcf91189c4ffbbba" providerId="LiveId" clId="{3666F3B9-B641-934F-AB15-39B00C16A939}" dt="2019-12-02T19:21:11.703" v="1391"/>
          <ac:spMkLst>
            <pc:docMk/>
            <pc:sldMk cId="1389998835" sldId="328"/>
            <ac:spMk id="6" creationId="{00000000-0000-0000-0000-000000000000}"/>
          </ac:spMkLst>
        </pc:spChg>
        <pc:spChg chg="add mod">
          <ac:chgData name="JINYANG LI" userId="bcf91189c4ffbbba" providerId="LiveId" clId="{3666F3B9-B641-934F-AB15-39B00C16A939}" dt="2019-12-02T19:11:57.853" v="1134" actId="478"/>
          <ac:spMkLst>
            <pc:docMk/>
            <pc:sldMk cId="1389998835" sldId="328"/>
            <ac:spMk id="8" creationId="{50BACF90-7083-3447-BA8E-A17C11438326}"/>
          </ac:spMkLst>
        </pc:spChg>
        <pc:spChg chg="del mod">
          <ac:chgData name="JINYANG LI" userId="bcf91189c4ffbbba" providerId="LiveId" clId="{3666F3B9-B641-934F-AB15-39B00C16A939}" dt="2019-12-02T19:16:53.413" v="1275"/>
          <ac:spMkLst>
            <pc:docMk/>
            <pc:sldMk cId="1389998835" sldId="328"/>
            <ac:spMk id="9" creationId="{48639302-10C1-EA44-B53A-89206060984A}"/>
          </ac:spMkLst>
        </pc:spChg>
        <pc:spChg chg="mod">
          <ac:chgData name="JINYANG LI" userId="bcf91189c4ffbbba" providerId="LiveId" clId="{3666F3B9-B641-934F-AB15-39B00C16A939}" dt="2019-12-02T19:12:22.250" v="1149" actId="27636"/>
          <ac:spMkLst>
            <pc:docMk/>
            <pc:sldMk cId="1389998835" sldId="328"/>
            <ac:spMk id="10" creationId="{00000000-0000-0000-0000-000000000000}"/>
          </ac:spMkLst>
        </pc:spChg>
        <pc:spChg chg="add mod">
          <ac:chgData name="JINYANG LI" userId="bcf91189c4ffbbba" providerId="LiveId" clId="{3666F3B9-B641-934F-AB15-39B00C16A939}" dt="2019-12-02T19:22:38.205" v="1411" actId="20577"/>
          <ac:spMkLst>
            <pc:docMk/>
            <pc:sldMk cId="1389998835" sldId="328"/>
            <ac:spMk id="11" creationId="{3E8AB950-410A-854F-8B52-D9DD5B30433B}"/>
          </ac:spMkLst>
        </pc:spChg>
        <pc:picChg chg="add mod">
          <ac:chgData name="JINYANG LI" userId="bcf91189c4ffbbba" providerId="LiveId" clId="{3666F3B9-B641-934F-AB15-39B00C16A939}" dt="2019-12-02T19:16:57.042" v="1292" actId="1037"/>
          <ac:picMkLst>
            <pc:docMk/>
            <pc:sldMk cId="1389998835" sldId="328"/>
            <ac:picMk id="12" creationId="{CD6226F8-36C6-3941-ADE8-77F75F00C93C}"/>
          </ac:picMkLst>
        </pc:picChg>
        <pc:picChg chg="add del">
          <ac:chgData name="JINYANG LI" userId="bcf91189c4ffbbba" providerId="LiveId" clId="{3666F3B9-B641-934F-AB15-39B00C16A939}" dt="2019-12-02T19:17:41.006" v="1315" actId="478"/>
          <ac:picMkLst>
            <pc:docMk/>
            <pc:sldMk cId="1389998835" sldId="328"/>
            <ac:picMk id="13" creationId="{B8570CB3-80F1-2948-BC27-FAC5CBA0C146}"/>
          </ac:picMkLst>
        </pc:picChg>
      </pc:sldChg>
      <pc:sldChg chg="addSp delSp modSp add">
        <pc:chgData name="JINYANG LI" userId="bcf91189c4ffbbba" providerId="LiveId" clId="{3666F3B9-B641-934F-AB15-39B00C16A939}" dt="2019-12-02T19:21:11.703" v="1391"/>
        <pc:sldMkLst>
          <pc:docMk/>
          <pc:sldMk cId="658808677" sldId="329"/>
        </pc:sldMkLst>
        <pc:spChg chg="mod">
          <ac:chgData name="JINYANG LI" userId="bcf91189c4ffbbba" providerId="LiveId" clId="{3666F3B9-B641-934F-AB15-39B00C16A939}" dt="2019-12-02T19:21:11.703" v="1391"/>
          <ac:spMkLst>
            <pc:docMk/>
            <pc:sldMk cId="658808677" sldId="329"/>
            <ac:spMk id="6" creationId="{00000000-0000-0000-0000-000000000000}"/>
          </ac:spMkLst>
        </pc:spChg>
        <pc:spChg chg="del mod">
          <ac:chgData name="JINYANG LI" userId="bcf91189c4ffbbba" providerId="LiveId" clId="{3666F3B9-B641-934F-AB15-39B00C16A939}" dt="2019-12-02T19:16:12.074" v="1235"/>
          <ac:spMkLst>
            <pc:docMk/>
            <pc:sldMk cId="658808677" sldId="329"/>
            <ac:spMk id="9" creationId="{48639302-10C1-EA44-B53A-89206060984A}"/>
          </ac:spMkLst>
        </pc:spChg>
        <pc:spChg chg="mod">
          <ac:chgData name="JINYANG LI" userId="bcf91189c4ffbbba" providerId="LiveId" clId="{3666F3B9-B641-934F-AB15-39B00C16A939}" dt="2019-12-02T19:13:55.802" v="1233" actId="20577"/>
          <ac:spMkLst>
            <pc:docMk/>
            <pc:sldMk cId="658808677" sldId="329"/>
            <ac:spMk id="10" creationId="{00000000-0000-0000-0000-000000000000}"/>
          </ac:spMkLst>
        </pc:spChg>
        <pc:picChg chg="add mod">
          <ac:chgData name="JINYANG LI" userId="bcf91189c4ffbbba" providerId="LiveId" clId="{3666F3B9-B641-934F-AB15-39B00C16A939}" dt="2019-12-02T19:17:21.436" v="1313" actId="1036"/>
          <ac:picMkLst>
            <pc:docMk/>
            <pc:sldMk cId="658808677" sldId="329"/>
            <ac:picMk id="2" creationId="{AD01C3B4-759B-5346-AD51-293A02BB44A9}"/>
          </ac:picMkLst>
        </pc:picChg>
      </pc:sldChg>
      <pc:sldChg chg="addSp delSp modSp add">
        <pc:chgData name="JINYANG LI" userId="bcf91189c4ffbbba" providerId="LiveId" clId="{3666F3B9-B641-934F-AB15-39B00C16A939}" dt="2019-12-02T19:22:41.643" v="1412"/>
        <pc:sldMkLst>
          <pc:docMk/>
          <pc:sldMk cId="1371520538" sldId="330"/>
        </pc:sldMkLst>
        <pc:spChg chg="add del mod">
          <ac:chgData name="JINYANG LI" userId="bcf91189c4ffbbba" providerId="LiveId" clId="{3666F3B9-B641-934F-AB15-39B00C16A939}" dt="2019-12-02T19:19:16.884" v="1368"/>
          <ac:spMkLst>
            <pc:docMk/>
            <pc:sldMk cId="1371520538" sldId="330"/>
            <ac:spMk id="3" creationId="{015798F2-B42D-114D-BBBE-334536BC6320}"/>
          </ac:spMkLst>
        </pc:spChg>
        <pc:spChg chg="mod">
          <ac:chgData name="JINYANG LI" userId="bcf91189c4ffbbba" providerId="LiveId" clId="{3666F3B9-B641-934F-AB15-39B00C16A939}" dt="2019-12-02T19:21:11.703" v="1391"/>
          <ac:spMkLst>
            <pc:docMk/>
            <pc:sldMk cId="1371520538" sldId="330"/>
            <ac:spMk id="6" creationId="{00000000-0000-0000-0000-000000000000}"/>
          </ac:spMkLst>
        </pc:spChg>
        <pc:spChg chg="mod">
          <ac:chgData name="JINYANG LI" userId="bcf91189c4ffbbba" providerId="LiveId" clId="{3666F3B9-B641-934F-AB15-39B00C16A939}" dt="2019-12-02T19:18:39.715" v="1367" actId="20577"/>
          <ac:spMkLst>
            <pc:docMk/>
            <pc:sldMk cId="1371520538" sldId="330"/>
            <ac:spMk id="10" creationId="{00000000-0000-0000-0000-000000000000}"/>
          </ac:spMkLst>
        </pc:spChg>
        <pc:spChg chg="mod">
          <ac:chgData name="JINYANG LI" userId="bcf91189c4ffbbba" providerId="LiveId" clId="{3666F3B9-B641-934F-AB15-39B00C16A939}" dt="2019-12-02T19:22:41.643" v="1412"/>
          <ac:spMkLst>
            <pc:docMk/>
            <pc:sldMk cId="1371520538" sldId="330"/>
            <ac:spMk id="11" creationId="{3E8AB950-410A-854F-8B52-D9DD5B30433B}"/>
          </ac:spMkLst>
        </pc:spChg>
        <pc:spChg chg="add del mod">
          <ac:chgData name="JINYANG LI" userId="bcf91189c4ffbbba" providerId="LiveId" clId="{3666F3B9-B641-934F-AB15-39B00C16A939}" dt="2019-12-02T19:20:20.399" v="1389"/>
          <ac:spMkLst>
            <pc:docMk/>
            <pc:sldMk cId="1371520538" sldId="330"/>
            <ac:spMk id="14" creationId="{D7153E0D-AFCB-B348-B5DD-DDBBBE5FD481}"/>
          </ac:spMkLst>
        </pc:spChg>
        <pc:picChg chg="add del mod">
          <ac:chgData name="JINYANG LI" userId="bcf91189c4ffbbba" providerId="LiveId" clId="{3666F3B9-B641-934F-AB15-39B00C16A939}" dt="2019-12-02T19:20:17.114" v="1386" actId="478"/>
          <ac:picMkLst>
            <pc:docMk/>
            <pc:sldMk cId="1371520538" sldId="330"/>
            <ac:picMk id="9" creationId="{A789263E-74FE-F841-8796-6FCE08454C5D}"/>
          </ac:picMkLst>
        </pc:picChg>
        <pc:picChg chg="del">
          <ac:chgData name="JINYANG LI" userId="bcf91189c4ffbbba" providerId="LiveId" clId="{3666F3B9-B641-934F-AB15-39B00C16A939}" dt="2019-12-02T19:18:35.426" v="1366" actId="478"/>
          <ac:picMkLst>
            <pc:docMk/>
            <pc:sldMk cId="1371520538" sldId="330"/>
            <ac:picMk id="12" creationId="{CD6226F8-36C6-3941-ADE8-77F75F00C93C}"/>
          </ac:picMkLst>
        </pc:picChg>
        <pc:picChg chg="add del">
          <ac:chgData name="JINYANG LI" userId="bcf91189c4ffbbba" providerId="LiveId" clId="{3666F3B9-B641-934F-AB15-39B00C16A939}" dt="2019-12-02T19:20:19.485" v="1388"/>
          <ac:picMkLst>
            <pc:docMk/>
            <pc:sldMk cId="1371520538" sldId="330"/>
            <ac:picMk id="15" creationId="{F04D83A0-BFEE-EA41-9889-E7B686D38822}"/>
          </ac:picMkLst>
        </pc:picChg>
        <pc:picChg chg="add mod">
          <ac:chgData name="JINYANG LI" userId="bcf91189c4ffbbba" providerId="LiveId" clId="{3666F3B9-B641-934F-AB15-39B00C16A939}" dt="2019-12-02T19:20:20.399" v="1389"/>
          <ac:picMkLst>
            <pc:docMk/>
            <pc:sldMk cId="1371520538" sldId="330"/>
            <ac:picMk id="16" creationId="{852A0238-1CCB-3F45-BD4B-8AFEAD544B8E}"/>
          </ac:picMkLst>
        </pc:picChg>
      </pc:sldChg>
      <pc:sldChg chg="modSp add">
        <pc:chgData name="JINYANG LI" userId="bcf91189c4ffbbba" providerId="LiveId" clId="{3666F3B9-B641-934F-AB15-39B00C16A939}" dt="2019-12-02T19:22:44.936" v="1413"/>
        <pc:sldMkLst>
          <pc:docMk/>
          <pc:sldMk cId="3842215704" sldId="331"/>
        </pc:sldMkLst>
        <pc:spChg chg="mod">
          <ac:chgData name="JINYANG LI" userId="bcf91189c4ffbbba" providerId="LiveId" clId="{3666F3B9-B641-934F-AB15-39B00C16A939}" dt="2019-12-02T19:21:11.703" v="1391"/>
          <ac:spMkLst>
            <pc:docMk/>
            <pc:sldMk cId="3842215704" sldId="331"/>
            <ac:spMk id="6" creationId="{00000000-0000-0000-0000-000000000000}"/>
          </ac:spMkLst>
        </pc:spChg>
        <pc:spChg chg="mod">
          <ac:chgData name="JINYANG LI" userId="bcf91189c4ffbbba" providerId="LiveId" clId="{3666F3B9-B641-934F-AB15-39B00C16A939}" dt="2019-12-02T19:19:48.757" v="1372" actId="404"/>
          <ac:spMkLst>
            <pc:docMk/>
            <pc:sldMk cId="3842215704" sldId="331"/>
            <ac:spMk id="10" creationId="{00000000-0000-0000-0000-000000000000}"/>
          </ac:spMkLst>
        </pc:spChg>
        <pc:spChg chg="mod">
          <ac:chgData name="JINYANG LI" userId="bcf91189c4ffbbba" providerId="LiveId" clId="{3666F3B9-B641-934F-AB15-39B00C16A939}" dt="2019-12-02T19:22:44.936" v="1413"/>
          <ac:spMkLst>
            <pc:docMk/>
            <pc:sldMk cId="3842215704" sldId="331"/>
            <ac:spMk id="11" creationId="{3E8AB950-410A-854F-8B52-D9DD5B30433B}"/>
          </ac:spMkLst>
        </pc:spChg>
      </pc:sldChg>
      <pc:sldChg chg="addSp delSp modSp add">
        <pc:chgData name="JINYANG LI" userId="bcf91189c4ffbbba" providerId="LiveId" clId="{3666F3B9-B641-934F-AB15-39B00C16A939}" dt="2019-12-02T19:22:47.790" v="1414"/>
        <pc:sldMkLst>
          <pc:docMk/>
          <pc:sldMk cId="3650552778" sldId="332"/>
        </pc:sldMkLst>
        <pc:spChg chg="add del mod">
          <ac:chgData name="JINYANG LI" userId="bcf91189c4ffbbba" providerId="LiveId" clId="{3666F3B9-B641-934F-AB15-39B00C16A939}" dt="2019-12-02T19:21:44.473" v="1393"/>
          <ac:spMkLst>
            <pc:docMk/>
            <pc:sldMk cId="3650552778" sldId="332"/>
            <ac:spMk id="3" creationId="{0BC5AC7D-F546-194B-975A-0EF9ADB4E611}"/>
          </ac:spMkLst>
        </pc:spChg>
        <pc:spChg chg="mod">
          <ac:chgData name="JINYANG LI" userId="bcf91189c4ffbbba" providerId="LiveId" clId="{3666F3B9-B641-934F-AB15-39B00C16A939}" dt="2019-12-02T19:21:11.703" v="1391"/>
          <ac:spMkLst>
            <pc:docMk/>
            <pc:sldMk cId="3650552778" sldId="332"/>
            <ac:spMk id="6" creationId="{00000000-0000-0000-0000-000000000000}"/>
          </ac:spMkLst>
        </pc:spChg>
        <pc:spChg chg="mod">
          <ac:chgData name="JINYANG LI" userId="bcf91189c4ffbbba" providerId="LiveId" clId="{3666F3B9-B641-934F-AB15-39B00C16A939}" dt="2019-12-02T19:22:09.599" v="1396" actId="20577"/>
          <ac:spMkLst>
            <pc:docMk/>
            <pc:sldMk cId="3650552778" sldId="332"/>
            <ac:spMk id="10" creationId="{00000000-0000-0000-0000-000000000000}"/>
          </ac:spMkLst>
        </pc:spChg>
        <pc:spChg chg="mod">
          <ac:chgData name="JINYANG LI" userId="bcf91189c4ffbbba" providerId="LiveId" clId="{3666F3B9-B641-934F-AB15-39B00C16A939}" dt="2019-12-02T19:22:47.790" v="1414"/>
          <ac:spMkLst>
            <pc:docMk/>
            <pc:sldMk cId="3650552778" sldId="332"/>
            <ac:spMk id="11" creationId="{3E8AB950-410A-854F-8B52-D9DD5B30433B}"/>
          </ac:spMkLst>
        </pc:spChg>
        <pc:picChg chg="del">
          <ac:chgData name="JINYANG LI" userId="bcf91189c4ffbbba" providerId="LiveId" clId="{3666F3B9-B641-934F-AB15-39B00C16A939}" dt="2019-12-02T19:21:31.057" v="1392" actId="478"/>
          <ac:picMkLst>
            <pc:docMk/>
            <pc:sldMk cId="3650552778" sldId="332"/>
            <ac:picMk id="9" creationId="{A789263E-74FE-F841-8796-6FCE08454C5D}"/>
          </ac:picMkLst>
        </pc:picChg>
        <pc:picChg chg="add mod">
          <ac:chgData name="JINYANG LI" userId="bcf91189c4ffbbba" providerId="LiveId" clId="{3666F3B9-B641-934F-AB15-39B00C16A939}" dt="2019-12-02T19:21:44.473" v="1393"/>
          <ac:picMkLst>
            <pc:docMk/>
            <pc:sldMk cId="3650552778" sldId="332"/>
            <ac:picMk id="12" creationId="{BE671962-7CAD-7641-A7C0-4184757D14D0}"/>
          </ac:picMkLst>
        </pc:picChg>
      </pc:sldChg>
      <pc:sldChg chg="addSp delSp modSp add">
        <pc:chgData name="JINYANG LI" userId="bcf91189c4ffbbba" providerId="LiveId" clId="{3666F3B9-B641-934F-AB15-39B00C16A939}" dt="2019-12-02T19:57:19.697" v="1569" actId="12788"/>
        <pc:sldMkLst>
          <pc:docMk/>
          <pc:sldMk cId="505048429" sldId="333"/>
        </pc:sldMkLst>
        <pc:spChg chg="add mod">
          <ac:chgData name="JINYANG LI" userId="bcf91189c4ffbbba" providerId="LiveId" clId="{3666F3B9-B641-934F-AB15-39B00C16A939}" dt="2019-12-02T19:56:43.237" v="1566" actId="20577"/>
          <ac:spMkLst>
            <pc:docMk/>
            <pc:sldMk cId="505048429" sldId="333"/>
            <ac:spMk id="3" creationId="{F375921D-A469-4A48-943C-04E40F082E64}"/>
          </ac:spMkLst>
        </pc:spChg>
        <pc:spChg chg="mod">
          <ac:chgData name="JINYANG LI" userId="bcf91189c4ffbbba" providerId="LiveId" clId="{3666F3B9-B641-934F-AB15-39B00C16A939}" dt="2019-12-02T19:55:17.941" v="1488" actId="20577"/>
          <ac:spMkLst>
            <pc:docMk/>
            <pc:sldMk cId="505048429" sldId="333"/>
            <ac:spMk id="10" creationId="{00000000-0000-0000-0000-000000000000}"/>
          </ac:spMkLst>
        </pc:spChg>
        <pc:picChg chg="add mod">
          <ac:chgData name="JINYANG LI" userId="bcf91189c4ffbbba" providerId="LiveId" clId="{3666F3B9-B641-934F-AB15-39B00C16A939}" dt="2019-12-02T19:57:19.697" v="1569" actId="12788"/>
          <ac:picMkLst>
            <pc:docMk/>
            <pc:sldMk cId="505048429" sldId="333"/>
            <ac:picMk id="9" creationId="{6C73F4DF-BC75-814D-9F24-EB28BACC48CF}"/>
          </ac:picMkLst>
        </pc:picChg>
        <pc:picChg chg="del">
          <ac:chgData name="JINYANG LI" userId="bcf91189c4ffbbba" providerId="LiveId" clId="{3666F3B9-B641-934F-AB15-39B00C16A939}" dt="2019-12-02T19:55:18.710" v="1489" actId="478"/>
          <ac:picMkLst>
            <pc:docMk/>
            <pc:sldMk cId="505048429" sldId="333"/>
            <ac:picMk id="12" creationId="{BE671962-7CAD-7641-A7C0-4184757D14D0}"/>
          </ac:picMkLst>
        </pc:picChg>
      </pc:sldChg>
      <pc:sldChg chg="addSp delSp modSp add">
        <pc:chgData name="JINYANG LI" userId="bcf91189c4ffbbba" providerId="LiveId" clId="{3666F3B9-B641-934F-AB15-39B00C16A939}" dt="2019-12-02T20:16:15.978" v="2203" actId="20577"/>
        <pc:sldMkLst>
          <pc:docMk/>
          <pc:sldMk cId="4188516532" sldId="334"/>
        </pc:sldMkLst>
        <pc:spChg chg="add del">
          <ac:chgData name="JINYANG LI" userId="bcf91189c4ffbbba" providerId="LiveId" clId="{3666F3B9-B641-934F-AB15-39B00C16A939}" dt="2019-12-02T20:00:34.773" v="1588"/>
          <ac:spMkLst>
            <pc:docMk/>
            <pc:sldMk cId="4188516532" sldId="334"/>
            <ac:spMk id="5" creationId="{81F3F120-9820-CF4C-BA2B-6D4CD9FE6C66}"/>
          </ac:spMkLst>
        </pc:spChg>
        <pc:spChg chg="mod">
          <ac:chgData name="JINYANG LI" userId="bcf91189c4ffbbba" providerId="LiveId" clId="{3666F3B9-B641-934F-AB15-39B00C16A939}" dt="2019-12-02T20:16:15.978" v="2203" actId="20577"/>
          <ac:spMkLst>
            <pc:docMk/>
            <pc:sldMk cId="4188516532" sldId="334"/>
            <ac:spMk id="11" creationId="{00000000-0000-0000-0000-000000000000}"/>
          </ac:spMkLst>
        </pc:spChg>
        <pc:graphicFrameChg chg="del mod modGraphic">
          <ac:chgData name="JINYANG LI" userId="bcf91189c4ffbbba" providerId="LiveId" clId="{3666F3B9-B641-934F-AB15-39B00C16A939}" dt="2019-12-02T20:00:11.579" v="1584" actId="478"/>
          <ac:graphicFrameMkLst>
            <pc:docMk/>
            <pc:sldMk cId="4188516532" sldId="334"/>
            <ac:graphicFrameMk id="2" creationId="{1E78831B-1CA1-B042-A703-4D3AD9128A41}"/>
          </ac:graphicFrameMkLst>
        </pc:graphicFrameChg>
        <pc:picChg chg="add del">
          <ac:chgData name="JINYANG LI" userId="bcf91189c4ffbbba" providerId="LiveId" clId="{3666F3B9-B641-934F-AB15-39B00C16A939}" dt="2019-12-02T20:00:18.346" v="1586"/>
          <ac:picMkLst>
            <pc:docMk/>
            <pc:sldMk cId="4188516532" sldId="334"/>
            <ac:picMk id="4" creationId="{A4D65E47-D483-6842-8044-F96ED2577957}"/>
          </ac:picMkLst>
        </pc:picChg>
        <pc:picChg chg="add del mod">
          <ac:chgData name="JINYANG LI" userId="bcf91189c4ffbbba" providerId="LiveId" clId="{3666F3B9-B641-934F-AB15-39B00C16A939}" dt="2019-12-02T20:02:20.777" v="1592" actId="478"/>
          <ac:picMkLst>
            <pc:docMk/>
            <pc:sldMk cId="4188516532" sldId="334"/>
            <ac:picMk id="6" creationId="{A44E7A63-520D-774A-B9C2-BFE9C74D15F6}"/>
          </ac:picMkLst>
        </pc:picChg>
        <pc:picChg chg="add mod">
          <ac:chgData name="JINYANG LI" userId="bcf91189c4ffbbba" providerId="LiveId" clId="{3666F3B9-B641-934F-AB15-39B00C16A939}" dt="2019-12-02T20:02:25.257" v="1595" actId="1076"/>
          <ac:picMkLst>
            <pc:docMk/>
            <pc:sldMk cId="4188516532" sldId="334"/>
            <ac:picMk id="8" creationId="{3E50FBA0-4231-D14F-93E1-EE32AB052DBC}"/>
          </ac:picMkLst>
        </pc:picChg>
      </pc:sldChg>
      <pc:sldChg chg="addSp delSp modSp add ord">
        <pc:chgData name="JINYANG LI" userId="bcf91189c4ffbbba" providerId="LiveId" clId="{3666F3B9-B641-934F-AB15-39B00C16A939}" dt="2019-12-04T02:56:11.139" v="2576" actId="20577"/>
        <pc:sldMkLst>
          <pc:docMk/>
          <pc:sldMk cId="35468003" sldId="335"/>
        </pc:sldMkLst>
        <pc:spChg chg="mod">
          <ac:chgData name="JINYANG LI" userId="bcf91189c4ffbbba" providerId="LiveId" clId="{3666F3B9-B641-934F-AB15-39B00C16A939}" dt="2019-12-04T02:56:11.139" v="2576" actId="20577"/>
          <ac:spMkLst>
            <pc:docMk/>
            <pc:sldMk cId="35468003" sldId="335"/>
            <ac:spMk id="9" creationId="{48639302-10C1-EA44-B53A-89206060984A}"/>
          </ac:spMkLst>
        </pc:spChg>
        <pc:graphicFrameChg chg="add del">
          <ac:chgData name="JINYANG LI" userId="bcf91189c4ffbbba" providerId="LiveId" clId="{3666F3B9-B641-934F-AB15-39B00C16A939}" dt="2019-12-02T21:05:04.208" v="2256"/>
          <ac:graphicFrameMkLst>
            <pc:docMk/>
            <pc:sldMk cId="35468003" sldId="335"/>
            <ac:graphicFrameMk id="2" creationId="{1A6ABF6B-9AC1-764E-8E57-EC52BBD823E2}"/>
          </ac:graphicFrameMkLst>
        </pc:graphicFrameChg>
        <pc:graphicFrameChg chg="add del">
          <ac:chgData name="JINYANG LI" userId="bcf91189c4ffbbba" providerId="LiveId" clId="{3666F3B9-B641-934F-AB15-39B00C16A939}" dt="2019-12-02T21:05:31.644" v="2285"/>
          <ac:graphicFrameMkLst>
            <pc:docMk/>
            <pc:sldMk cId="35468003" sldId="335"/>
            <ac:graphicFrameMk id="8" creationId="{E154B082-1D9D-F94E-91A2-4B0ADD1082C5}"/>
          </ac:graphicFrameMkLst>
        </pc:graphicFrameChg>
        <pc:graphicFrameChg chg="add del">
          <ac:chgData name="JINYANG LI" userId="bcf91189c4ffbbba" providerId="LiveId" clId="{3666F3B9-B641-934F-AB15-39B00C16A939}" dt="2019-12-02T21:05:40.255" v="2287"/>
          <ac:graphicFrameMkLst>
            <pc:docMk/>
            <pc:sldMk cId="35468003" sldId="335"/>
            <ac:graphicFrameMk id="11" creationId="{550AC564-5BEE-DE47-A2F5-6409EF307FD5}"/>
          </ac:graphicFrameMkLst>
        </pc:graphicFrameChg>
        <pc:graphicFrameChg chg="add del">
          <ac:chgData name="JINYANG LI" userId="bcf91189c4ffbbba" providerId="LiveId" clId="{3666F3B9-B641-934F-AB15-39B00C16A939}" dt="2019-12-02T21:05:42.053" v="2289"/>
          <ac:graphicFrameMkLst>
            <pc:docMk/>
            <pc:sldMk cId="35468003" sldId="335"/>
            <ac:graphicFrameMk id="12" creationId="{06F5BE76-A84B-4748-BB07-130C07589267}"/>
          </ac:graphicFrameMkLst>
        </pc:graphicFrameChg>
        <pc:graphicFrameChg chg="add del">
          <ac:chgData name="JINYANG LI" userId="bcf91189c4ffbbba" providerId="LiveId" clId="{3666F3B9-B641-934F-AB15-39B00C16A939}" dt="2019-12-02T21:05:43.362" v="2291"/>
          <ac:graphicFrameMkLst>
            <pc:docMk/>
            <pc:sldMk cId="35468003" sldId="335"/>
            <ac:graphicFrameMk id="13" creationId="{59A73EE7-F8EE-BA41-A077-AF4F0EC58F21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E97C-1779-4CEE-80D0-5BBB1AC4023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EF7D1-689C-4BC1-B59B-4A4CE078E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43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046" y="5403333"/>
            <a:ext cx="5158224" cy="157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8" name="Rectangle 17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1559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1" y="1396192"/>
            <a:ext cx="5542713" cy="670270"/>
          </a:xfrm>
        </p:spPr>
        <p:txBody>
          <a:bodyPr anchor="b">
            <a:noAutofit/>
          </a:bodyPr>
          <a:lstStyle>
            <a:lvl1pPr marL="0" indent="0">
              <a:buNone/>
              <a:defRPr sz="2800" b="1" baseline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881" y="2184400"/>
            <a:ext cx="5542713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6154" y="1396192"/>
            <a:ext cx="5593458" cy="670270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6154" y="2184400"/>
            <a:ext cx="5593458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F432B-3FBE-4889-963D-BF97BFBB7D3F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59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CCC04-1E76-41EE-A8AC-75AD85313D09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48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74A9E-84AC-4661-9381-CC35B09E47F7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65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NoBkg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829F-8847-4C2A-8DD0-690EAD78E53F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67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30071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87614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393007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393007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60400" y="2420360"/>
            <a:ext cx="10871200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393007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419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 with Pho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350285" y="495661"/>
            <a:ext cx="5440648" cy="575736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4362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92947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3887245" cy="250337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479637" y="6335309"/>
            <a:ext cx="1016000" cy="250337"/>
          </a:xfrm>
        </p:spPr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544943" y="2409026"/>
            <a:ext cx="4950694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85436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5436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85436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17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72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2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DFC970-B950-4395-A833-47227D4A68CA}" type="datetime1">
              <a:rPr lang="en-US" smtClean="0"/>
              <a:pPr/>
              <a:t>12/3/19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02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7225" y="4581236"/>
            <a:ext cx="10877550" cy="1597891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 cap="all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60D7-90CE-4513-A3CE-C070B9421917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57225" y="6335309"/>
            <a:ext cx="4829174" cy="250337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7" name="Rectangle 16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683" y="2728800"/>
            <a:ext cx="7409079" cy="124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677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046" y="5403333"/>
            <a:ext cx="5158224" cy="1573200"/>
          </a:xfrm>
          <a:prstGeom prst="rect">
            <a:avLst/>
          </a:prstGeom>
        </p:spPr>
      </p:pic>
      <p:grpSp>
        <p:nvGrpSpPr>
          <p:cNvPr id="30" name="Group 29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31" name="Rectangle 30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183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59"/>
          <a:stretch/>
        </p:blipFill>
        <p:spPr>
          <a:xfrm>
            <a:off x="0" y="384561"/>
            <a:ext cx="12192000" cy="64734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3425" y="4682836"/>
            <a:ext cx="10725150" cy="1559782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>
                <a:solidFill>
                  <a:schemeClr val="bg1">
                    <a:alpha val="81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 OPTION 2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8D4B-3D0A-49AB-8EA2-2DC8CB4594DB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733425" y="6335309"/>
            <a:ext cx="4752974" cy="250337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652" y="2748600"/>
            <a:ext cx="7418732" cy="12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082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689" y="5252878"/>
            <a:ext cx="5158225" cy="157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  <a:ln>
            <a:noFill/>
          </a:ln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24" name="Rectangle 23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895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ack 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  <a:ln>
            <a:noFill/>
          </a:ln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0" name="Group 29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31" name="Rectangle 30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6" name="Picture 3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689" y="5252878"/>
            <a:ext cx="5158225" cy="15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06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B0C9-B47E-4B33-A656-C78D1805DA95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32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407696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1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8908224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2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0408752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3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8C228CE-C572-4AF5-9728-AA6E475873DD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3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2" y="1709738"/>
            <a:ext cx="9399507" cy="2852737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4589463"/>
            <a:ext cx="9399507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D43AC-4B94-471D-A170-0D88FCD1FB54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02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_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085" y="1783162"/>
            <a:ext cx="7409079" cy="12403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60521" y="3727927"/>
            <a:ext cx="8770620" cy="1212056"/>
          </a:xfrm>
        </p:spPr>
        <p:txBody>
          <a:bodyPr anchor="b">
            <a:noAutofit/>
          </a:bodyPr>
          <a:lstStyle>
            <a:lvl1pPr algn="l">
              <a:defRPr sz="40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 OPTION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60521" y="4947813"/>
            <a:ext cx="8770620" cy="666549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FF9E2-52BD-4C8D-9C57-79F661DB94A1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60521" y="6335309"/>
            <a:ext cx="4525878" cy="250337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28" name="Rectangle 27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274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9882" y="1413164"/>
            <a:ext cx="5586855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992" y="1413164"/>
            <a:ext cx="5658620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881F3-AB4F-4026-8B03-DBF7475676B1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51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831" y="5830838"/>
            <a:ext cx="3851487" cy="117466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883" y="434108"/>
            <a:ext cx="11569729" cy="895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1413163"/>
            <a:ext cx="11569729" cy="459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38014" y="6335309"/>
            <a:ext cx="1181114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FDFC970-B950-4395-A833-47227D4A68CA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882" y="6335309"/>
            <a:ext cx="5226517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8000" y="6335309"/>
            <a:ext cx="1016000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27" name="Rectangle 26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73700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714" r:id="rId2"/>
    <p:sldLayoutId id="2147483715" r:id="rId3"/>
    <p:sldLayoutId id="2147483716" r:id="rId4"/>
    <p:sldLayoutId id="2147483670" r:id="rId5"/>
    <p:sldLayoutId id="2147483693" r:id="rId6"/>
    <p:sldLayoutId id="2147483671" r:id="rId7"/>
    <p:sldLayoutId id="2147483690" r:id="rId8"/>
    <p:sldLayoutId id="2147483672" r:id="rId9"/>
    <p:sldLayoutId id="2147483673" r:id="rId10"/>
    <p:sldLayoutId id="2147483674" r:id="rId11"/>
    <p:sldLayoutId id="2147483675" r:id="rId12"/>
    <p:sldLayoutId id="2147483710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12" r:id="rId19"/>
    <p:sldLayoutId id="2147483713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0" kern="1200" spc="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925" indent="-288925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/>
              <a:t>Valuing American Options by Simulation</a:t>
            </a:r>
            <a:br>
              <a:rPr lang="en-US" sz="3600" dirty="0"/>
            </a:br>
            <a:r>
              <a:rPr lang="en-US" sz="3600" dirty="0"/>
              <a:t>- </a:t>
            </a:r>
            <a:r>
              <a:rPr lang="en-US" sz="2000" dirty="0"/>
              <a:t>Least Square and Machine learning Approaches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Presented by: Jinyang Li</a:t>
            </a:r>
          </a:p>
          <a:p>
            <a:r>
              <a:rPr lang="en-US" dirty="0"/>
              <a:t>ACTSC 906 Final Project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4D485-9E4C-422A-874A-A7B0EA07F166}" type="datetime1">
              <a:rPr lang="en-US" smtClean="0"/>
              <a:t>12/3/19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5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>
            <a:noAutofit/>
          </a:bodyPr>
          <a:lstStyle/>
          <a:p>
            <a:r>
              <a:rPr lang="en-US" dirty="0"/>
              <a:t>Fitted Q-Iteration Approach</a:t>
            </a:r>
            <a:endParaRPr lang="en-US" sz="2800" dirty="0">
              <a:effectLst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E8AB950-410A-854F-8B52-D9DD5B30433B}"/>
              </a:ext>
            </a:extLst>
          </p:cNvPr>
          <p:cNvSpPr txBox="1">
            <a:spLocks/>
          </p:cNvSpPr>
          <p:nvPr/>
        </p:nvSpPr>
        <p:spPr>
          <a:xfrm>
            <a:off x="8908223" y="685060"/>
            <a:ext cx="1420859" cy="286052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None/>
              <a:defRPr sz="110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ALGORITHMS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BACF90-7083-3447-BA8E-A17C114383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E671962-7CAD-7641-A7C0-4184757D1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3040" y="1412875"/>
            <a:ext cx="4404320" cy="459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55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>
            <a:noAutofit/>
          </a:bodyPr>
          <a:lstStyle/>
          <a:p>
            <a:r>
              <a:rPr lang="en-US" dirty="0"/>
              <a:t>NUMERICAL EXAMPLES</a:t>
            </a:r>
            <a:endParaRPr lang="en-US" sz="2800" dirty="0">
              <a:effectLst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E8AB950-410A-854F-8B52-D9DD5B30433B}"/>
              </a:ext>
            </a:extLst>
          </p:cNvPr>
          <p:cNvSpPr txBox="1">
            <a:spLocks/>
          </p:cNvSpPr>
          <p:nvPr/>
        </p:nvSpPr>
        <p:spPr>
          <a:xfrm>
            <a:off x="8908223" y="685060"/>
            <a:ext cx="1420859" cy="286052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None/>
              <a:defRPr sz="110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ALGORITHMS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BACF90-7083-3447-BA8E-A17C114383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5921D-A469-4A48-943C-04E40F082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American Put</a:t>
            </a:r>
          </a:p>
          <a:p>
            <a:r>
              <a:rPr lang="en-US" dirty="0"/>
              <a:t>Heston Model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C73F4DF-BC75-814D-9F24-EB28BACC4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008" y="2484332"/>
            <a:ext cx="7431985" cy="357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04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0073548" y="738955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simple AMERICAN PUT</a:t>
            </a:r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AMERICAN OPTION PRICING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E78831B-1CA1-B042-A703-4D3AD9128A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4341618"/>
              </p:ext>
            </p:extLst>
          </p:nvPr>
        </p:nvGraphicFramePr>
        <p:xfrm>
          <a:off x="1860097" y="1636816"/>
          <a:ext cx="8369300" cy="4267200"/>
        </p:xfrm>
        <a:graphic>
          <a:graphicData uri="http://schemas.openxmlformats.org/drawingml/2006/table">
            <a:tbl>
              <a:tblPr/>
              <a:tblGrid>
                <a:gridCol w="304800">
                  <a:extLst>
                    <a:ext uri="{9D8B030D-6E8A-4147-A177-3AD203B41FA5}">
                      <a16:colId xmlns:a16="http://schemas.microsoft.com/office/drawing/2014/main" val="3101750358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464456344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3534553573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2397012104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2008792542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127136663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4174162798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2055833402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2536915716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497339628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sigma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LSM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GPR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FQI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LSPI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1537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4.4840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4.48 (0.01%)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4.46 (-0.44%)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4.48 (0.02%)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4.38 (-2.38%)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4.38 (-2.37%)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4.37 (-2.53%)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F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352785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4.8501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4.85 (-0.08%)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4.83 (-0.44%)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4.83 (-0.31%)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4.81 (-0.91%)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4.85 (0.01%)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4.79 (-1.15%)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8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650213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7.1098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7.1 (-0.14%)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7.08 (-0.47%)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7.09 (-0.21%)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6.8 (-4.38%)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6.87 (-3.39%)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6.78 (-4.64%)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2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45286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8.5195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 dirty="0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8.51 (-0.14%)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8.49 (-0.40%)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8.51 (-0.13%)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8.2 (-3.70%)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8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7.94 (-6.77%)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C5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8.22 (-3.56%)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9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2664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3.2568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3.25 (-0.12%)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3.24 (-0.64%)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3.25 (-0.24%)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3.14 (-3.47%)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3.17 (-2.78%)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E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3.01 (-7.46%)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C0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897191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3.7540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3.75 (-0.15%)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3.73 (-0.54%)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3.74 (-0.26%)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3.65 (-2.90%)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D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3.57 (-4.90%)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0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3.67 (-2.17%)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1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713912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6.1533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6.18 (0.44%)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6.12 (-0.51%)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6.13 (-0.30%)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5.87 (-4.66%)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5.89 (-4.28%)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5.86 (-4.73%)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1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6628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7.6713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7.69 (0.23%)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7.65 (-0.34%)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7.69 (0.20%)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6.91 (-9.88%)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B1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6.89 (-10.13%)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7.41 (-3.35%)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A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9008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2.3245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2.31 (-0.49%)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2.3 (-1.03%)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2.31 (-0.58%)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2.21 (-4.77%)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2.25 (-3.08%)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2.21 (-4.84%)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1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4457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2.8965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2.89 (-0.39%)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2.87 (-0.77%)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2.89 (-0.23%)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 dirty="0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2.58 (-10.88%)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B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2.55 (-11.94%)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47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2.77 (-4.21%)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5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86887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5.3260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5.3 (-0.44%)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5.29 (-0.74%)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5.32 (-0.21%)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5.1 (-4.32%)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5.08 (-4.68%)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5.1 (-4.30%)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4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16233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6.9351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6.91 (-0.31%)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6.89 (-0.60%)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6.94 (0.04%)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C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7.05 (1.60%)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6.86 (-1.06%)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7.32 (5.51%)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56544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1.6204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1.62 (0.22%)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1.61 (-0.94%)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1.62 (-0.10%)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1.59 (-1.94%)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 dirty="0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1.59 (-1.94%)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1.6 (-1.13%)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8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106441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2.2187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2.22 (-0.07%)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2.2 (-0.71%)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2.23 (0.31%)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1.86 (-16.38%)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8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1.85 (-16.70%)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6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 dirty="0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2.06 (-7.24%)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C2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10371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4.5884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4.61 (0.55%)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2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4.56 (-0.67%)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4.59 (0.10%)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4.43 (-3.38%)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4.41 (-3.91%)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 dirty="0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4.43 (-3.36%)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A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8541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6.2464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6.26 (0.29%)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6.22 (-0.42%)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6.27 (0.38%)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5.65 (-9.60%)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B3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5.3 (-15.17%)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90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 dirty="0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5.96 (-4.63%)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2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18924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1.1118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1.12 (0.84%)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1.1 (-1.02%)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1.12 (0.30%)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1.12 (0.65%)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2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1.13 (1.30%)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 dirty="0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1.09 (-1.82%)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4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754292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1.6921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1.7 (0.31%)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1.68 (-0.62%)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1.69 (0.17%)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1.43 (-15.38%)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8F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1.33 (-21.44%)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 dirty="0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1.47 (-13.36%)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9B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0616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3.9529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3.96 (0.22%)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3.92 (-0.72%)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3.96 (0.17%)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3.87 (-2.12%)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2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3.86 (-2.29%)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 dirty="0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3.87 (-1.98%)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3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1347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5.6511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5.65 (0.01%)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5.62 (-0.62%)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5.67 (0.26%)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4.93 (-12.76%)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9F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4.64 (-17.83%)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7F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1" u="none" strike="noStrike" dirty="0">
                          <a:solidFill>
                            <a:srgbClr val="44546A"/>
                          </a:solidFill>
                          <a:effectLst/>
                          <a:latin typeface="Calibri" panose="020F0502020204030204" pitchFamily="34" charset="0"/>
                        </a:rPr>
                        <a:t>5.29 (-6.41%)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7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07331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3477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0073548" y="738955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simple AMERICAN PUT</a:t>
            </a:r>
            <a:r>
              <a:rPr lang="zh-CN" altLang="en-US" dirty="0"/>
              <a:t> </a:t>
            </a:r>
            <a:r>
              <a:rPr lang="en-US" altLang="zh-CN" dirty="0"/>
              <a:t>option</a:t>
            </a:r>
            <a:endParaRPr lang="en-US" dirty="0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AMERICAN OPTION PRICING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50FBA0-4231-D14F-93E1-EE32AB052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360" y="1550922"/>
            <a:ext cx="9859617" cy="437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516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883" y="1413163"/>
            <a:ext cx="10560518" cy="4595117"/>
          </a:xfrm>
        </p:spPr>
        <p:txBody>
          <a:bodyPr>
            <a:normAutofit/>
          </a:bodyPr>
          <a:lstStyle/>
          <a:p>
            <a:r>
              <a:rPr lang="en-US" dirty="0"/>
              <a:t>The non machine learning method is more stable and efficient in time.</a:t>
            </a:r>
          </a:p>
          <a:p>
            <a:r>
              <a:rPr lang="en-US" dirty="0"/>
              <a:t>The machine learning method is fair enough but needs a lot of parameter tuning. Takes longer time and may result in fluctuated estimation.</a:t>
            </a:r>
          </a:p>
          <a:p>
            <a:r>
              <a:rPr lang="en-US" dirty="0"/>
              <a:t>Machine learning performs better when it is in high-dimensional case, but still, much slower than the mainstream way.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Control variate</a:t>
            </a:r>
          </a:p>
          <a:p>
            <a:pPr lvl="1"/>
            <a:r>
              <a:rPr lang="en-US" dirty="0"/>
              <a:t>Low discrepancy points.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981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listening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37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/>
          <a:lstStyle/>
          <a:p>
            <a:r>
              <a:rPr lang="en-US" dirty="0"/>
              <a:t>American option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8639302-10C1-EA44-B53A-8920606098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000" dirty="0"/>
                  <a:t>A general class of continuous-time American option pricing problems can be formulated by specifying a process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0 &lt; 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 &lt; 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, representing the discounted payoff from exercise at time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2000" dirty="0"/>
                  <a:t>, and a class of admissible stopping times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with values in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[0,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]. </m:t>
                    </m:r>
                  </m:oMath>
                </a14:m>
                <a:r>
                  <a:rPr lang="en-US" sz="2000" dirty="0"/>
                  <a:t> The problem, then, is to find the optimal expected discounted payoff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𝑠𝑢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𝜏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)]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sz="2000" dirty="0"/>
                  <a:t>We focus on American put options. In this case, consider a put with strike price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sz="2000" dirty="0"/>
                  <a:t> on a single underlying asset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. The risk-neutral dynamics of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are modeled as geometric Brownian motion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𝐺𝐵𝑀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, with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000" dirty="0"/>
                  <a:t> a constant risk-free interest rate. Suppose the option expires at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sz="2000" dirty="0"/>
                  <a:t>, its value at time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000" dirty="0"/>
                  <a:t> is then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𝑠𝑢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∈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[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8639302-10C1-EA44-B53A-8920606098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19" t="-5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29611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/>
          <a:lstStyle/>
          <a:p>
            <a:r>
              <a:rPr lang="en-US" dirty="0"/>
              <a:t>optimal stopping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8639302-10C1-EA44-B53A-8920606098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Optimal Stopping problem for Stochastic Process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𝑠𝑢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American option pricing is an optimal stopping problem.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1600" dirty="0"/>
                  <a:t> is the stochastic process for underlying security’s price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1600" dirty="0"/>
                  <a:t> is underlying security’s current price</a:t>
                </a:r>
                <a:endParaRPr lang="en-US" sz="1600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𝜏</m:t>
                    </m:r>
                  </m:oMath>
                </a14:m>
                <a:r>
                  <a:rPr lang="en-US" sz="1600" dirty="0"/>
                  <a:t> is set of exercise times corresponding to various stopping policies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(⋅)</m:t>
                    </m:r>
                  </m:oMath>
                </a14:m>
                <a:r>
                  <a:rPr lang="en-US" sz="1600" dirty="0"/>
                  <a:t> is American option price as function of underlying current price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⋅</m:t>
                        </m:r>
                      </m:e>
                    </m:d>
                  </m:oMath>
                </a14:m>
                <a:r>
                  <a:rPr lang="en-US" sz="1600" dirty="0"/>
                  <a:t> is the discounted option payoff.</a:t>
                </a:r>
              </a:p>
              <a:p>
                <a:pPr lvl="1"/>
                <a:endParaRPr lang="en-US" sz="1600" dirty="0"/>
              </a:p>
            </p:txBody>
          </p:sp>
        </mc:Choice>
        <mc:Fallback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8639302-10C1-EA44-B53A-8920606098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39" t="-8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86884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/>
          <a:lstStyle/>
          <a:p>
            <a:r>
              <a:rPr lang="en-US" dirty="0"/>
              <a:t>American option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8639302-10C1-EA44-B53A-892060609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3225" indent="-342900"/>
            <a:r>
              <a:rPr lang="en-US" dirty="0"/>
              <a:t>Traditional ways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Black-Scholes: Due to the optimal stopping problem, this is technically impossible.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Lattice Tree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Finite difference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Monte Carlo</a:t>
            </a:r>
          </a:p>
          <a:p>
            <a:pPr marL="403225" indent="-342900"/>
            <a:r>
              <a:rPr lang="en-US" dirty="0"/>
              <a:t>Machine Learning methods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Gaussian Process Regression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Lease Square Policy Iteration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Fitted Q-iteration</a:t>
            </a:r>
          </a:p>
        </p:txBody>
      </p:sp>
    </p:spTree>
    <p:extLst>
      <p:ext uri="{BB962C8B-B14F-4D97-AF65-F5344CB8AC3E}">
        <p14:creationId xmlns:p14="http://schemas.microsoft.com/office/powerpoint/2010/main" val="3546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/>
          <a:lstStyle/>
          <a:p>
            <a:r>
              <a:rPr lang="en-US" dirty="0"/>
              <a:t>Markov Decision Processes 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8639302-10C1-EA44-B53A-8920606098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American Option Pricing is Optimal Stopping, and hence an MDP , So can be tackled with Dynamic Programming or RL algorithms.</a:t>
                </a:r>
              </a:p>
              <a:p>
                <a:r>
                  <a:rPr lang="en-US" sz="2000" dirty="0"/>
                  <a:t>We formulate Stopping Time problems as Markov Decision Processes </a:t>
                </a:r>
              </a:p>
              <a:p>
                <a:r>
                  <a:rPr lang="en-US" sz="2000" dirty="0"/>
                  <a:t>State is a suitable function of the history of Stochastic Process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Action is Boolean: Stop or Continue</a:t>
                </a:r>
              </a:p>
              <a:p>
                <a:r>
                  <a:rPr lang="en-US" sz="2000" dirty="0"/>
                  <a:t>Reward always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000" dirty="0"/>
                  <a:t>, except upon Stopping (when it is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 (</m:t>
                    </m:r>
                    <m:sSub>
                      <m:sSubPr>
                        <m:ctrlPr>
                          <a:rPr lang="en-US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l-GR" sz="2000" i="1" dirty="0">
                            <a:latin typeface="Cambria Math" panose="02040503050406030204" pitchFamily="18" charset="0"/>
                          </a:rPr>
                          <m:t>𝜏</m:t>
                        </m:r>
                      </m:sub>
                    </m:sSub>
                    <m:r>
                      <a:rPr lang="el-GR" sz="2000" i="1" dirty="0">
                        <a:latin typeface="Cambria Math" panose="02040503050406030204" pitchFamily="18" charset="0"/>
                      </a:rPr>
                      <m:t> )</m:t>
                    </m:r>
                  </m:oMath>
                </a14:m>
                <a:r>
                  <a:rPr lang="el-GR" sz="2000" dirty="0"/>
                  <a:t>) </a:t>
                </a:r>
                <a:endParaRPr lang="en-US" sz="2000" dirty="0"/>
              </a:p>
              <a:p>
                <a:r>
                  <a:rPr lang="en-US" sz="2000" dirty="0"/>
                  <a:t>State-transitions governed by Underlying Price Stochastic Process </a:t>
                </a:r>
              </a:p>
              <a:p>
                <a:pPr lvl="1"/>
                <a:endParaRPr lang="en-US" sz="1600" dirty="0"/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48639302-10C1-EA44-B53A-8920606098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68" t="-826" r="-12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311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INGREDIENTS</a:t>
            </a:r>
            <a:r>
              <a:rPr lang="en-US" dirty="0"/>
              <a:t> FOR APPROACHES</a:t>
            </a:r>
            <a:endParaRPr lang="en-US" dirty="0">
              <a:effectLst/>
            </a:endParaRPr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AD01C3B4-759B-5346-AD51-293A02BB44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8950" y="1445036"/>
            <a:ext cx="6134100" cy="4445000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E8AB950-410A-854F-8B52-D9DD5B30433B}"/>
              </a:ext>
            </a:extLst>
          </p:cNvPr>
          <p:cNvSpPr txBox="1">
            <a:spLocks/>
          </p:cNvSpPr>
          <p:nvPr/>
        </p:nvSpPr>
        <p:spPr>
          <a:xfrm>
            <a:off x="8908223" y="685060"/>
            <a:ext cx="1420859" cy="286052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None/>
              <a:defRPr sz="110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LSA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BACF90-7083-3447-BA8E-A17C114383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80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>
            <a:normAutofit/>
          </a:bodyPr>
          <a:lstStyle/>
          <a:p>
            <a:r>
              <a:rPr lang="en-US" dirty="0"/>
              <a:t>Longstaff-Schwartz algorithm </a:t>
            </a:r>
            <a:endParaRPr lang="en-US" dirty="0">
              <a:effectLst/>
            </a:endParaRP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D6226F8-36C6-3941-ADE8-77F75F00C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8922" y="1412875"/>
            <a:ext cx="6292555" cy="4595813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E8AB950-410A-854F-8B52-D9DD5B30433B}"/>
              </a:ext>
            </a:extLst>
          </p:cNvPr>
          <p:cNvSpPr txBox="1">
            <a:spLocks/>
          </p:cNvSpPr>
          <p:nvPr/>
        </p:nvSpPr>
        <p:spPr>
          <a:xfrm>
            <a:off x="8908223" y="685060"/>
            <a:ext cx="1420859" cy="286052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None/>
              <a:defRPr sz="110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ALGORITHMS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BACF90-7083-3447-BA8E-A17C114383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99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>
            <a:normAutofit/>
          </a:bodyPr>
          <a:lstStyle/>
          <a:p>
            <a:r>
              <a:rPr lang="en-US" dirty="0"/>
              <a:t>Gaussian process regression</a:t>
            </a:r>
            <a:endParaRPr lang="en-US" dirty="0">
              <a:effectLst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E8AB950-410A-854F-8B52-D9DD5B30433B}"/>
              </a:ext>
            </a:extLst>
          </p:cNvPr>
          <p:cNvSpPr txBox="1">
            <a:spLocks/>
          </p:cNvSpPr>
          <p:nvPr/>
        </p:nvSpPr>
        <p:spPr>
          <a:xfrm>
            <a:off x="8908223" y="685060"/>
            <a:ext cx="1420859" cy="286052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None/>
              <a:defRPr sz="110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ALGORITHMS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BACF90-7083-3447-BA8E-A17C114383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852A0238-1CCB-3F45-BD4B-8AFEAD544B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1110" y="1412875"/>
            <a:ext cx="6388180" cy="459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520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AMERICAN OPTION PRICING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>
            <a:noAutofit/>
          </a:bodyPr>
          <a:lstStyle/>
          <a:p>
            <a:r>
              <a:rPr lang="en-US" sz="2800" dirty="0"/>
              <a:t>Least Squares Policy Iteration Approach</a:t>
            </a:r>
            <a:endParaRPr lang="en-US" sz="2800" dirty="0">
              <a:effectLst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E8AB950-410A-854F-8B52-D9DD5B30433B}"/>
              </a:ext>
            </a:extLst>
          </p:cNvPr>
          <p:cNvSpPr txBox="1">
            <a:spLocks/>
          </p:cNvSpPr>
          <p:nvPr/>
        </p:nvSpPr>
        <p:spPr>
          <a:xfrm>
            <a:off x="8908223" y="685060"/>
            <a:ext cx="1420859" cy="286052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None/>
              <a:defRPr sz="110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ALGORITHMS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0BACF90-7083-3447-BA8E-A17C114383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789263E-74FE-F841-8796-6FCE08454C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5447" y="1412875"/>
            <a:ext cx="3659506" cy="459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215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ofWaterloo_WhiteBkgrd">
  <a:themeElements>
    <a:clrScheme name="Math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DE2498"/>
      </a:accent1>
      <a:accent2>
        <a:srgbClr val="0C0C0C"/>
      </a:accent2>
      <a:accent3>
        <a:srgbClr val="FF62AA"/>
      </a:accent3>
      <a:accent4>
        <a:srgbClr val="FFBDEF"/>
      </a:accent4>
      <a:accent5>
        <a:srgbClr val="C50078"/>
      </a:accent5>
      <a:accent6>
        <a:srgbClr val="0073CE"/>
      </a:accent6>
      <a:hlink>
        <a:srgbClr val="C50078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math_16x9" id="{C988BA2E-C59D-B94E-8955-CCD0203107AD}" vid="{E4081DF6-D21C-124E-99AA-08A19C30C30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UofWaterloo_WhiteBkgrd</Template>
  <TotalTime>2455</TotalTime>
  <Words>1123</Words>
  <Application>Microsoft Macintosh PowerPoint</Application>
  <PresentationFormat>Widescreen</PresentationFormat>
  <Paragraphs>304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Cambria Math</vt:lpstr>
      <vt:lpstr>Georgia</vt:lpstr>
      <vt:lpstr>Impact</vt:lpstr>
      <vt:lpstr>Verdana</vt:lpstr>
      <vt:lpstr>Wingdings</vt:lpstr>
      <vt:lpstr>UofWaterloo_WhiteBkgrd</vt:lpstr>
      <vt:lpstr>Valuing American Options by Simulation - Least Square and Machine learning Approaches</vt:lpstr>
      <vt:lpstr>American option</vt:lpstr>
      <vt:lpstr>optimal stopping problem</vt:lpstr>
      <vt:lpstr>American option</vt:lpstr>
      <vt:lpstr>Markov Decision Processes </vt:lpstr>
      <vt:lpstr>INGREDIENTS FOR APPROACHES</vt:lpstr>
      <vt:lpstr>Longstaff-Schwartz algorithm </vt:lpstr>
      <vt:lpstr>Gaussian process regression</vt:lpstr>
      <vt:lpstr>Least Squares Policy Iteration Approach</vt:lpstr>
      <vt:lpstr>Fitted Q-Iteration Approach</vt:lpstr>
      <vt:lpstr>NUMERICAL EXAMPLES</vt:lpstr>
      <vt:lpstr>PowerPoint Presentation</vt:lpstr>
      <vt:lpstr>PowerPoint Presentation</vt:lpstr>
      <vt:lpstr>Summary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IN THIS SPACE HERE</dc:title>
  <dc:creator>Lina Wang</dc:creator>
  <cp:lastModifiedBy>JINYANG LI</cp:lastModifiedBy>
  <cp:revision>87</cp:revision>
  <dcterms:created xsi:type="dcterms:W3CDTF">2019-10-29T00:33:12Z</dcterms:created>
  <dcterms:modified xsi:type="dcterms:W3CDTF">2019-12-04T02:59:46Z</dcterms:modified>
</cp:coreProperties>
</file>

<file path=docProps/thumbnail.jpeg>
</file>